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57" r:id="rId4"/>
    <p:sldId id="26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1" r:id="rId14"/>
    <p:sldId id="270" r:id="rId15"/>
    <p:sldId id="273" r:id="rId16"/>
    <p:sldId id="272" r:id="rId17"/>
    <p:sldId id="274" r:id="rId18"/>
    <p:sldId id="275" r:id="rId1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>
        <p:scale>
          <a:sx n="125" d="100"/>
          <a:sy n="125" d="100"/>
        </p:scale>
        <p:origin x="-30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EEB606-B11A-1A9F-53B2-889EA8A4F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679AF1B-12EB-5322-7C16-D339FE52A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E06FCF-5463-AAE6-F997-3476C936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3F7FAC1-A4AF-844E-7B28-71D840E6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5758F6F-5503-48CE-A05F-171056BA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939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819D5D-EB01-D95A-9C60-7D1D691A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855399E-D815-3F1E-4FF4-83610F2FB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92BF9D8-41E4-AC05-E86A-803A014B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DB9085-C6EE-24D2-E00D-34AA14B4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D6044EA-EE3B-792A-1DE3-A50D5B14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678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154F558-6BC6-C571-A509-EB09DC52D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87EE1F6-2882-DB6F-A390-68D46D0B8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646D2C3-EC64-D684-6CF4-E531EAB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7CE4E6-8A81-1B50-7FC0-4A4328A9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DEBA84-2F94-03DD-69DF-8772CBBA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097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475829-F507-83E9-A578-AFD3A427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5707CB-662A-A6CC-475E-EFDB5D93C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877683-69C1-60B4-378F-412792FD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1A0D7B-1B70-21A9-5432-447E491EC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137828F-9888-D900-6761-6289FDC2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417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053F75-A93E-8D58-B218-08C380B1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30BF060-DED4-EF5B-112B-7092770F4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4D28C4-BC5F-3DAD-975D-21196B64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A7182ED-0D6F-1F09-9039-402EBA86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50F1417-87F2-B1FE-E802-12015EEA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527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795B70-50F1-E6D2-243F-F28745D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38A574-537D-870B-EBEE-892565D8C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A6CF540-DAD6-A1F9-73D7-406FA2810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9E32B7E-C499-833F-941A-BCFFEFE7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2FD45E9-A5CA-2C4D-F453-D3EDE9D0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DB4C43D-B0C4-EF10-768C-9B05BE57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480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85CD77-132E-625F-65C5-EE1257DE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FE56184-DD1B-900A-064A-2F5F2B357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266CD6C-8166-6C7B-13EC-D631D694F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3893051-E8D9-08EA-814F-861436B89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E5EBA3D-1955-EB91-57B0-C64931794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0746573-F040-F77A-3CDE-52F3CB3D2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E218EA4-2EA6-9C2B-F60E-EAD8A559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B8C4449-C86D-6515-0E93-0CE96AB6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785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F03529-3BCA-0C99-9693-84665194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53C4906-9612-2A26-35DF-2167BE86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D1C88AC-D685-9D71-C620-3EB61704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C14FA8E-AB07-CF66-16A9-16BAF3CB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131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82B45D5-7983-BFD7-B80C-447CAA32C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80DFF8A3-EADE-25EE-BD4D-0646C078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27D2D9B-5B13-965A-594D-651C8373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503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1A5A16-9D89-C004-5FF4-E7697330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8C8320F-DA73-FA03-0444-F5B7E9E69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A487296-DF10-9D0D-90B8-F78DB41C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66E21C-0DDF-FEFC-27B3-0AE9C30B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E1708F8-0A03-4EAB-3A14-23F3099C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58EAC99-E420-5E5B-BA8F-DEDCECC9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007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928BEB0-3F32-E032-B750-EBF9F50D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B8DC2EF-595C-C642-DF19-3F7D884FD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489533E-71B8-BE60-8AB2-878C74C88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F473520-F12B-87B7-80D4-42B9AEF30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3A32FB1-6189-41A1-B9E3-8DB16358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CB127C3-6CE5-1BEB-F3B3-E32AD3AA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757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463835E-2CDD-9D51-1FBF-E0EFB180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7434FDA-AFB4-405C-4CFB-41CDB6287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FFA2C4-64F8-3AD7-9EFD-5D33E556F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63BD1-768A-476A-855E-6AE3EA59C740}" type="datetimeFigureOut">
              <a:rPr lang="he-IL" smtClean="0"/>
              <a:t>י"ח/כסלו/תשפ"ה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CA3DCFE-946B-89BE-38C9-EA22506AB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919EB89-3F42-CE95-3D85-55B0AF165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295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9C72EB-97AB-C596-5926-217492409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השאלת אופניים בהדר יוסף</a:t>
            </a:r>
            <a:br>
              <a:rPr lang="he-IL" dirty="0"/>
            </a:br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81F3D3F-61F6-3085-1E5F-06078A1D2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קונספט עבור </a:t>
            </a:r>
            <a:r>
              <a:rPr lang="he-IL" dirty="0" err="1"/>
              <a:t>פרוייקט</a:t>
            </a:r>
            <a:r>
              <a:rPr lang="he-IL" dirty="0"/>
              <a:t> "משהו בשביל מישהו"</a:t>
            </a:r>
          </a:p>
          <a:p>
            <a:r>
              <a:rPr lang="he-IL" dirty="0"/>
              <a:t>טל מנור</a:t>
            </a:r>
          </a:p>
        </p:txBody>
      </p:sp>
    </p:spTree>
    <p:extLst>
      <p:ext uri="{BB962C8B-B14F-4D97-AF65-F5344CB8AC3E}">
        <p14:creationId xmlns:p14="http://schemas.microsoft.com/office/powerpoint/2010/main" val="935060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4B82-36E3-346A-35A1-B56E9AB8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E24711-8146-F43E-6CA4-62AD1879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תיקוני אופניים</a:t>
            </a:r>
          </a:p>
        </p:txBody>
      </p:sp>
      <p:pic>
        <p:nvPicPr>
          <p:cNvPr id="5" name="מציין מיקום תוכן 4" descr="אופניים">
            <a:extLst>
              <a:ext uri="{FF2B5EF4-FFF2-40B4-BE49-F238E27FC236}">
                <a16:creationId xmlns:a16="http://schemas.microsoft.com/office/drawing/2014/main" id="{A91B2597-9BA5-6867-3E6A-0155951BC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36" y="1825625"/>
            <a:ext cx="4351338" cy="4351338"/>
          </a:xfrm>
        </p:spPr>
      </p:pic>
      <p:sp>
        <p:nvSpPr>
          <p:cNvPr id="27" name="חץ: ימינה 26">
            <a:extLst>
              <a:ext uri="{FF2B5EF4-FFF2-40B4-BE49-F238E27FC236}">
                <a16:creationId xmlns:a16="http://schemas.microsoft.com/office/drawing/2014/main" id="{2B41B530-7BDA-82AC-F8FE-311361567960}"/>
              </a:ext>
            </a:extLst>
          </p:cNvPr>
          <p:cNvSpPr/>
          <p:nvPr/>
        </p:nvSpPr>
        <p:spPr>
          <a:xfrm>
            <a:off x="5620693" y="3743270"/>
            <a:ext cx="950613" cy="516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מציין מיקום תוכן 4" descr="אופניים">
            <a:extLst>
              <a:ext uri="{FF2B5EF4-FFF2-40B4-BE49-F238E27FC236}">
                <a16:creationId xmlns:a16="http://schemas.microsoft.com/office/drawing/2014/main" id="{E2E6BAF5-D029-3A82-650B-8A3C4E4C8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1228" y="1825625"/>
            <a:ext cx="4351338" cy="4351338"/>
          </a:xfrm>
          <a:prstGeom prst="rect">
            <a:avLst/>
          </a:prstGeom>
        </p:spPr>
      </p:pic>
      <p:pic>
        <p:nvPicPr>
          <p:cNvPr id="6" name="גרפיקה 5" descr="כלים עם מילוי מלא">
            <a:extLst>
              <a:ext uri="{FF2B5EF4-FFF2-40B4-BE49-F238E27FC236}">
                <a16:creationId xmlns:a16="http://schemas.microsoft.com/office/drawing/2014/main" id="{B5BAA836-97C4-2051-2DDB-58A6BA638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0693" y="28288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3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6DD7C-D5C8-2436-262F-AF711F038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6F4867-8125-15DF-D746-1EB46273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קהילת אופניים</a:t>
            </a:r>
          </a:p>
        </p:txBody>
      </p:sp>
      <p:pic>
        <p:nvPicPr>
          <p:cNvPr id="5" name="מציין מיקום תוכן 4" descr="אופניים">
            <a:extLst>
              <a:ext uri="{FF2B5EF4-FFF2-40B4-BE49-F238E27FC236}">
                <a16:creationId xmlns:a16="http://schemas.microsoft.com/office/drawing/2014/main" id="{E5D1C3AD-931D-B5B9-5FC5-D624B9338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536" y="1027906"/>
            <a:ext cx="1486694" cy="1486694"/>
          </a:xfrm>
        </p:spPr>
      </p:pic>
      <p:sp>
        <p:nvSpPr>
          <p:cNvPr id="27" name="חץ: ימינה 26">
            <a:extLst>
              <a:ext uri="{FF2B5EF4-FFF2-40B4-BE49-F238E27FC236}">
                <a16:creationId xmlns:a16="http://schemas.microsoft.com/office/drawing/2014/main" id="{06467522-65E9-C507-CFAD-BFBDE2DE22A0}"/>
              </a:ext>
            </a:extLst>
          </p:cNvPr>
          <p:cNvSpPr/>
          <p:nvPr/>
        </p:nvSpPr>
        <p:spPr>
          <a:xfrm>
            <a:off x="6146473" y="3743270"/>
            <a:ext cx="950613" cy="516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מציין מיקום תוכן 4" descr="אופניים">
            <a:extLst>
              <a:ext uri="{FF2B5EF4-FFF2-40B4-BE49-F238E27FC236}">
                <a16:creationId xmlns:a16="http://schemas.microsoft.com/office/drawing/2014/main" id="{FAEBBCD8-8AE1-2E0F-E401-0B7B8182B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1836" y="1978025"/>
            <a:ext cx="4351338" cy="4351338"/>
          </a:xfrm>
          <a:prstGeom prst="rect">
            <a:avLst/>
          </a:prstGeom>
        </p:spPr>
      </p:pic>
      <p:pic>
        <p:nvPicPr>
          <p:cNvPr id="7" name="מציין מיקום תוכן 4" descr="אופניים">
            <a:extLst>
              <a:ext uri="{FF2B5EF4-FFF2-40B4-BE49-F238E27FC236}">
                <a16:creationId xmlns:a16="http://schemas.microsoft.com/office/drawing/2014/main" id="{8EF79F0C-DABE-7B93-34DD-9DBE392CB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3936" y="1180306"/>
            <a:ext cx="1486694" cy="1486694"/>
          </a:xfrm>
          <a:prstGeom prst="rect">
            <a:avLst/>
          </a:prstGeom>
        </p:spPr>
      </p:pic>
      <p:pic>
        <p:nvPicPr>
          <p:cNvPr id="8" name="מציין מיקום תוכן 4" descr="אופניים">
            <a:extLst>
              <a:ext uri="{FF2B5EF4-FFF2-40B4-BE49-F238E27FC236}">
                <a16:creationId xmlns:a16="http://schemas.microsoft.com/office/drawing/2014/main" id="{934FA43E-ACCD-490D-569F-69DEECDBB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6336" y="1332706"/>
            <a:ext cx="1486694" cy="1486694"/>
          </a:xfrm>
          <a:prstGeom prst="rect">
            <a:avLst/>
          </a:prstGeom>
        </p:spPr>
      </p:pic>
      <p:pic>
        <p:nvPicPr>
          <p:cNvPr id="9" name="מציין מיקום תוכן 4" descr="אופניים">
            <a:extLst>
              <a:ext uri="{FF2B5EF4-FFF2-40B4-BE49-F238E27FC236}">
                <a16:creationId xmlns:a16="http://schemas.microsoft.com/office/drawing/2014/main" id="{35B02800-8907-6C1E-BE11-17FF05CE7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8736" y="1485106"/>
            <a:ext cx="1486694" cy="1486694"/>
          </a:xfrm>
          <a:prstGeom prst="rect">
            <a:avLst/>
          </a:prstGeom>
        </p:spPr>
      </p:pic>
      <p:pic>
        <p:nvPicPr>
          <p:cNvPr id="10" name="מציין מיקום תוכן 4" descr="אופניים">
            <a:extLst>
              <a:ext uri="{FF2B5EF4-FFF2-40B4-BE49-F238E27FC236}">
                <a16:creationId xmlns:a16="http://schemas.microsoft.com/office/drawing/2014/main" id="{175CC6F7-B8F1-7D36-E551-357676AC2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136" y="1637506"/>
            <a:ext cx="1486694" cy="1486694"/>
          </a:xfrm>
          <a:prstGeom prst="rect">
            <a:avLst/>
          </a:prstGeom>
        </p:spPr>
      </p:pic>
      <p:pic>
        <p:nvPicPr>
          <p:cNvPr id="11" name="מציין מיקום תוכן 4" descr="אופניים">
            <a:extLst>
              <a:ext uri="{FF2B5EF4-FFF2-40B4-BE49-F238E27FC236}">
                <a16:creationId xmlns:a16="http://schemas.microsoft.com/office/drawing/2014/main" id="{0C2BE230-8811-D791-8E5A-02DD206F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3536" y="1789906"/>
            <a:ext cx="1486694" cy="1486694"/>
          </a:xfrm>
          <a:prstGeom prst="rect">
            <a:avLst/>
          </a:prstGeom>
        </p:spPr>
      </p:pic>
      <p:pic>
        <p:nvPicPr>
          <p:cNvPr id="12" name="מציין מיקום תוכן 4" descr="אופניים">
            <a:extLst>
              <a:ext uri="{FF2B5EF4-FFF2-40B4-BE49-F238E27FC236}">
                <a16:creationId xmlns:a16="http://schemas.microsoft.com/office/drawing/2014/main" id="{80DABA5A-5749-5206-5977-54BF7ECD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5936" y="1942306"/>
            <a:ext cx="1486694" cy="1486694"/>
          </a:xfrm>
          <a:prstGeom prst="rect">
            <a:avLst/>
          </a:prstGeom>
        </p:spPr>
      </p:pic>
      <p:pic>
        <p:nvPicPr>
          <p:cNvPr id="13" name="מציין מיקום תוכן 4" descr="אופניים">
            <a:extLst>
              <a:ext uri="{FF2B5EF4-FFF2-40B4-BE49-F238E27FC236}">
                <a16:creationId xmlns:a16="http://schemas.microsoft.com/office/drawing/2014/main" id="{AAA95577-A1AD-41E1-0C6A-04A1BCE4F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8336" y="2094706"/>
            <a:ext cx="1486694" cy="1486694"/>
          </a:xfrm>
          <a:prstGeom prst="rect">
            <a:avLst/>
          </a:prstGeom>
        </p:spPr>
      </p:pic>
      <p:pic>
        <p:nvPicPr>
          <p:cNvPr id="14" name="מציין מיקום תוכן 4" descr="אופניים">
            <a:extLst>
              <a:ext uri="{FF2B5EF4-FFF2-40B4-BE49-F238E27FC236}">
                <a16:creationId xmlns:a16="http://schemas.microsoft.com/office/drawing/2014/main" id="{9B490125-EDDD-4667-C5C4-4F3407BDB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736" y="2247106"/>
            <a:ext cx="1486694" cy="1486694"/>
          </a:xfrm>
          <a:prstGeom prst="rect">
            <a:avLst/>
          </a:prstGeom>
        </p:spPr>
      </p:pic>
      <p:pic>
        <p:nvPicPr>
          <p:cNvPr id="15" name="מציין מיקום תוכן 4" descr="אופניים">
            <a:extLst>
              <a:ext uri="{FF2B5EF4-FFF2-40B4-BE49-F238E27FC236}">
                <a16:creationId xmlns:a16="http://schemas.microsoft.com/office/drawing/2014/main" id="{A3E7D193-7924-DE9F-DF9B-2872E639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3136" y="2399506"/>
            <a:ext cx="1486694" cy="1486694"/>
          </a:xfrm>
          <a:prstGeom prst="rect">
            <a:avLst/>
          </a:prstGeom>
        </p:spPr>
      </p:pic>
      <p:pic>
        <p:nvPicPr>
          <p:cNvPr id="16" name="מציין מיקום תוכן 4" descr="אופניים">
            <a:extLst>
              <a:ext uri="{FF2B5EF4-FFF2-40B4-BE49-F238E27FC236}">
                <a16:creationId xmlns:a16="http://schemas.microsoft.com/office/drawing/2014/main" id="{4CE4A159-2A1A-7864-A0E5-A78B7D9BD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5536" y="2551906"/>
            <a:ext cx="1486694" cy="1486694"/>
          </a:xfrm>
          <a:prstGeom prst="rect">
            <a:avLst/>
          </a:prstGeom>
        </p:spPr>
      </p:pic>
      <p:pic>
        <p:nvPicPr>
          <p:cNvPr id="17" name="מציין מיקום תוכן 4" descr="אופניים">
            <a:extLst>
              <a:ext uri="{FF2B5EF4-FFF2-40B4-BE49-F238E27FC236}">
                <a16:creationId xmlns:a16="http://schemas.microsoft.com/office/drawing/2014/main" id="{87572CA8-A846-A915-06CB-1E064D70F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936" y="2704306"/>
            <a:ext cx="1486694" cy="1486694"/>
          </a:xfrm>
          <a:prstGeom prst="rect">
            <a:avLst/>
          </a:prstGeom>
        </p:spPr>
      </p:pic>
      <p:pic>
        <p:nvPicPr>
          <p:cNvPr id="18" name="מציין מיקום תוכן 4" descr="אופניים">
            <a:extLst>
              <a:ext uri="{FF2B5EF4-FFF2-40B4-BE49-F238E27FC236}">
                <a16:creationId xmlns:a16="http://schemas.microsoft.com/office/drawing/2014/main" id="{904AE6EB-7B46-66F2-B789-F2F17956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0336" y="2856706"/>
            <a:ext cx="1486694" cy="1486694"/>
          </a:xfrm>
          <a:prstGeom prst="rect">
            <a:avLst/>
          </a:prstGeom>
        </p:spPr>
      </p:pic>
      <p:pic>
        <p:nvPicPr>
          <p:cNvPr id="19" name="מציין מיקום תוכן 4" descr="אופניים">
            <a:extLst>
              <a:ext uri="{FF2B5EF4-FFF2-40B4-BE49-F238E27FC236}">
                <a16:creationId xmlns:a16="http://schemas.microsoft.com/office/drawing/2014/main" id="{138C8D72-2233-59F6-0BEA-C076DD9E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736" y="3009106"/>
            <a:ext cx="1486694" cy="1486694"/>
          </a:xfrm>
          <a:prstGeom prst="rect">
            <a:avLst/>
          </a:prstGeom>
        </p:spPr>
      </p:pic>
      <p:pic>
        <p:nvPicPr>
          <p:cNvPr id="20" name="מציין מיקום תוכן 4" descr="אופניים">
            <a:extLst>
              <a:ext uri="{FF2B5EF4-FFF2-40B4-BE49-F238E27FC236}">
                <a16:creationId xmlns:a16="http://schemas.microsoft.com/office/drawing/2014/main" id="{765CA5B1-BCB8-2670-5F06-3485A5E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5136" y="3161506"/>
            <a:ext cx="1486694" cy="1486694"/>
          </a:xfrm>
          <a:prstGeom prst="rect">
            <a:avLst/>
          </a:prstGeom>
        </p:spPr>
      </p:pic>
      <p:pic>
        <p:nvPicPr>
          <p:cNvPr id="21" name="מציין מיקום תוכן 4" descr="אופניים">
            <a:extLst>
              <a:ext uri="{FF2B5EF4-FFF2-40B4-BE49-F238E27FC236}">
                <a16:creationId xmlns:a16="http://schemas.microsoft.com/office/drawing/2014/main" id="{49C2102F-33FA-DC5A-D62D-3D9FF263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7536" y="3313906"/>
            <a:ext cx="1486694" cy="1486694"/>
          </a:xfrm>
          <a:prstGeom prst="rect">
            <a:avLst/>
          </a:prstGeom>
        </p:spPr>
      </p:pic>
      <p:pic>
        <p:nvPicPr>
          <p:cNvPr id="22" name="מציין מיקום תוכן 4" descr="אופניים">
            <a:extLst>
              <a:ext uri="{FF2B5EF4-FFF2-40B4-BE49-F238E27FC236}">
                <a16:creationId xmlns:a16="http://schemas.microsoft.com/office/drawing/2014/main" id="{27818B57-0F98-9DAE-6A98-3D2016CA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36" y="3466306"/>
            <a:ext cx="1486694" cy="1486694"/>
          </a:xfrm>
          <a:prstGeom prst="rect">
            <a:avLst/>
          </a:prstGeom>
        </p:spPr>
      </p:pic>
      <p:pic>
        <p:nvPicPr>
          <p:cNvPr id="23" name="מציין מיקום תוכן 4" descr="אופניים">
            <a:extLst>
              <a:ext uri="{FF2B5EF4-FFF2-40B4-BE49-F238E27FC236}">
                <a16:creationId xmlns:a16="http://schemas.microsoft.com/office/drawing/2014/main" id="{F9930F8D-6C23-59DF-3A33-F4ECC5F7B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2336" y="3618706"/>
            <a:ext cx="1486694" cy="1486694"/>
          </a:xfrm>
          <a:prstGeom prst="rect">
            <a:avLst/>
          </a:prstGeom>
        </p:spPr>
      </p:pic>
      <p:pic>
        <p:nvPicPr>
          <p:cNvPr id="24" name="מציין מיקום תוכן 4" descr="אופניים">
            <a:extLst>
              <a:ext uri="{FF2B5EF4-FFF2-40B4-BE49-F238E27FC236}">
                <a16:creationId xmlns:a16="http://schemas.microsoft.com/office/drawing/2014/main" id="{DF1C6723-9A22-EB7D-280E-7B9591163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4736" y="3771106"/>
            <a:ext cx="1486694" cy="1486694"/>
          </a:xfrm>
          <a:prstGeom prst="rect">
            <a:avLst/>
          </a:prstGeom>
        </p:spPr>
      </p:pic>
      <p:pic>
        <p:nvPicPr>
          <p:cNvPr id="25" name="מציין מיקום תוכן 4" descr="אופניים">
            <a:extLst>
              <a:ext uri="{FF2B5EF4-FFF2-40B4-BE49-F238E27FC236}">
                <a16:creationId xmlns:a16="http://schemas.microsoft.com/office/drawing/2014/main" id="{80B5F2C9-8CF5-61F9-B47F-34B901E9E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7136" y="3923506"/>
            <a:ext cx="1486694" cy="1486694"/>
          </a:xfrm>
          <a:prstGeom prst="rect">
            <a:avLst/>
          </a:prstGeom>
        </p:spPr>
      </p:pic>
      <p:pic>
        <p:nvPicPr>
          <p:cNvPr id="26" name="מציין מיקום תוכן 4" descr="אופניים">
            <a:extLst>
              <a:ext uri="{FF2B5EF4-FFF2-40B4-BE49-F238E27FC236}">
                <a16:creationId xmlns:a16="http://schemas.microsoft.com/office/drawing/2014/main" id="{68B02241-2F8F-9269-9885-1F50F32AA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9536" y="4075906"/>
            <a:ext cx="1486694" cy="1486694"/>
          </a:xfrm>
          <a:prstGeom prst="rect">
            <a:avLst/>
          </a:prstGeom>
        </p:spPr>
      </p:pic>
      <p:pic>
        <p:nvPicPr>
          <p:cNvPr id="28" name="מציין מיקום תוכן 4" descr="אופניים">
            <a:extLst>
              <a:ext uri="{FF2B5EF4-FFF2-40B4-BE49-F238E27FC236}">
                <a16:creationId xmlns:a16="http://schemas.microsoft.com/office/drawing/2014/main" id="{F073E42C-2A57-BB8D-A405-BBEE0C12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1936" y="4228306"/>
            <a:ext cx="1486694" cy="1486694"/>
          </a:xfrm>
          <a:prstGeom prst="rect">
            <a:avLst/>
          </a:prstGeom>
        </p:spPr>
      </p:pic>
      <p:pic>
        <p:nvPicPr>
          <p:cNvPr id="29" name="מציין מיקום תוכן 4" descr="אופניים">
            <a:extLst>
              <a:ext uri="{FF2B5EF4-FFF2-40B4-BE49-F238E27FC236}">
                <a16:creationId xmlns:a16="http://schemas.microsoft.com/office/drawing/2014/main" id="{2A54F478-0D1A-E250-111A-F4663DA1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336" y="4380706"/>
            <a:ext cx="1486694" cy="1486694"/>
          </a:xfrm>
          <a:prstGeom prst="rect">
            <a:avLst/>
          </a:prstGeom>
        </p:spPr>
      </p:pic>
      <p:pic>
        <p:nvPicPr>
          <p:cNvPr id="30" name="מציין מיקום תוכן 4" descr="אופניים">
            <a:extLst>
              <a:ext uri="{FF2B5EF4-FFF2-40B4-BE49-F238E27FC236}">
                <a16:creationId xmlns:a16="http://schemas.microsoft.com/office/drawing/2014/main" id="{ED1224D3-8B6D-CF16-AECD-38C4B4BFC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736" y="4533106"/>
            <a:ext cx="1486694" cy="1486694"/>
          </a:xfrm>
          <a:prstGeom prst="rect">
            <a:avLst/>
          </a:prstGeom>
        </p:spPr>
      </p:pic>
      <p:pic>
        <p:nvPicPr>
          <p:cNvPr id="31" name="מציין מיקום תוכן 4" descr="אופניים">
            <a:extLst>
              <a:ext uri="{FF2B5EF4-FFF2-40B4-BE49-F238E27FC236}">
                <a16:creationId xmlns:a16="http://schemas.microsoft.com/office/drawing/2014/main" id="{87AD8584-093F-9EC2-E5F5-F6CC52DAF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9136" y="4685506"/>
            <a:ext cx="1486694" cy="1486694"/>
          </a:xfrm>
          <a:prstGeom prst="rect">
            <a:avLst/>
          </a:prstGeom>
        </p:spPr>
      </p:pic>
      <p:pic>
        <p:nvPicPr>
          <p:cNvPr id="32" name="מציין מיקום תוכן 4" descr="אופניים">
            <a:extLst>
              <a:ext uri="{FF2B5EF4-FFF2-40B4-BE49-F238E27FC236}">
                <a16:creationId xmlns:a16="http://schemas.microsoft.com/office/drawing/2014/main" id="{6DCB5138-BAF9-FE75-EB29-2B3730BE9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536" y="4837906"/>
            <a:ext cx="1486694" cy="14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2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9EDC854-84BE-49CA-2758-1E2C03D4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מצב קיים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C204760-C6A1-FC24-7046-67E4D1A4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43" y="801173"/>
            <a:ext cx="7746117" cy="54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48B7E8-9987-C3F2-29A8-D4A8CAD2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7060" y="365125"/>
            <a:ext cx="1333500" cy="1325563"/>
          </a:xfrm>
        </p:spPr>
        <p:txBody>
          <a:bodyPr/>
          <a:lstStyle/>
          <a:p>
            <a:r>
              <a:rPr lang="he-IL" sz="3200" dirty="0"/>
              <a:t>1954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3352F06-9444-C48E-C58B-5371D131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67" y="923259"/>
            <a:ext cx="10744694" cy="53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1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D012CF-8182-2371-BA5F-4D690C0F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חתכים וחזיתות מ 1967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8379124-15BB-9A4B-BE22-97180FE2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1462829"/>
            <a:ext cx="9624894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29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1F70F8-2F85-D45A-C65F-337C86F8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1985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6F593C9-8A45-0778-F126-FEE17D3E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29"/>
            <a:ext cx="7528560" cy="121559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2859844-CC9B-4290-8DBA-B6EC8AD0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193"/>
            <a:ext cx="6622354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3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0EA176-6AA3-457E-9105-4B78B677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1988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0550DBD-F8CE-EC0D-3181-C610FBD6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44772" y="647432"/>
            <a:ext cx="7102455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3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CFC930D2-B3E2-C854-DDF8-5DFA5DFA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1131371"/>
            <a:ext cx="10699407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C25CB752-D493-7CEB-D3FD-3CD10918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839" y="586493"/>
            <a:ext cx="6020322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8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B4616-4800-A0E4-672E-0712FF9F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2CEFCFD-B480-7BC7-F3A5-6E1BB318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D045CB5-83E9-03A5-27E9-87FF4A8F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C55C9CF-A125-B15C-318A-645A504D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2" y="2419977"/>
            <a:ext cx="10112616" cy="375698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5F0422E-71B0-098A-1892-C94E90E9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3" y="848604"/>
            <a:ext cx="7054468" cy="19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30356D-244A-FD93-3E6A-2329FBEF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156F1CC-D3E7-C18D-910A-585058911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9478"/>
            <a:ext cx="10515600" cy="4303631"/>
          </a:xfrm>
        </p:spPr>
      </p:pic>
      <p:pic>
        <p:nvPicPr>
          <p:cNvPr id="6" name="מציין מיקום תוכן 4">
            <a:extLst>
              <a:ext uri="{FF2B5EF4-FFF2-40B4-BE49-F238E27FC236}">
                <a16:creationId xmlns:a16="http://schemas.microsoft.com/office/drawing/2014/main" id="{4740A258-E66A-CCDF-3B6C-55FFAEC3B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09" y="2362199"/>
            <a:ext cx="1085851" cy="1447801"/>
          </a:xfrm>
          <a:prstGeom prst="rect">
            <a:avLst/>
          </a:prstGeom>
        </p:spPr>
      </p:pic>
      <p:sp>
        <p:nvSpPr>
          <p:cNvPr id="7" name="צורה חופשית: צורה 6">
            <a:extLst>
              <a:ext uri="{FF2B5EF4-FFF2-40B4-BE49-F238E27FC236}">
                <a16:creationId xmlns:a16="http://schemas.microsoft.com/office/drawing/2014/main" id="{E001C7B4-40EA-8D8F-CB48-463C6F1AE98A}"/>
              </a:ext>
            </a:extLst>
          </p:cNvPr>
          <p:cNvSpPr/>
          <p:nvPr/>
        </p:nvSpPr>
        <p:spPr>
          <a:xfrm>
            <a:off x="6385560" y="4335780"/>
            <a:ext cx="1668866" cy="342900"/>
          </a:xfrm>
          <a:custGeom>
            <a:avLst/>
            <a:gdLst>
              <a:gd name="connsiteX0" fmla="*/ 0 w 1668866"/>
              <a:gd name="connsiteY0" fmla="*/ 194803 h 438643"/>
              <a:gd name="connsiteX1" fmla="*/ 129540 w 1668866"/>
              <a:gd name="connsiteY1" fmla="*/ 103363 h 438643"/>
              <a:gd name="connsiteX2" fmla="*/ 243840 w 1668866"/>
              <a:gd name="connsiteY2" fmla="*/ 34783 h 438643"/>
              <a:gd name="connsiteX3" fmla="*/ 640080 w 1668866"/>
              <a:gd name="connsiteY3" fmla="*/ 19543 h 438643"/>
              <a:gd name="connsiteX4" fmla="*/ 891540 w 1668866"/>
              <a:gd name="connsiteY4" fmla="*/ 11923 h 438643"/>
              <a:gd name="connsiteX5" fmla="*/ 1051560 w 1668866"/>
              <a:gd name="connsiteY5" fmla="*/ 27163 h 438643"/>
              <a:gd name="connsiteX6" fmla="*/ 1165860 w 1668866"/>
              <a:gd name="connsiteY6" fmla="*/ 34783 h 438643"/>
              <a:gd name="connsiteX7" fmla="*/ 1348740 w 1668866"/>
              <a:gd name="connsiteY7" fmla="*/ 72883 h 438643"/>
              <a:gd name="connsiteX8" fmla="*/ 1485900 w 1668866"/>
              <a:gd name="connsiteY8" fmla="*/ 118603 h 438643"/>
              <a:gd name="connsiteX9" fmla="*/ 1546860 w 1668866"/>
              <a:gd name="connsiteY9" fmla="*/ 149083 h 438643"/>
              <a:gd name="connsiteX10" fmla="*/ 1653540 w 1668866"/>
              <a:gd name="connsiteY10" fmla="*/ 217663 h 438643"/>
              <a:gd name="connsiteX11" fmla="*/ 1668780 w 1668866"/>
              <a:gd name="connsiteY11" fmla="*/ 240523 h 438643"/>
              <a:gd name="connsiteX12" fmla="*/ 1630680 w 1668866"/>
              <a:gd name="connsiteY12" fmla="*/ 392923 h 438643"/>
              <a:gd name="connsiteX13" fmla="*/ 1569720 w 1668866"/>
              <a:gd name="connsiteY13" fmla="*/ 415783 h 438643"/>
              <a:gd name="connsiteX14" fmla="*/ 1379220 w 1668866"/>
              <a:gd name="connsiteY14" fmla="*/ 438643 h 438643"/>
              <a:gd name="connsiteX15" fmla="*/ 1066800 w 1668866"/>
              <a:gd name="connsiteY15" fmla="*/ 431023 h 438643"/>
              <a:gd name="connsiteX16" fmla="*/ 998220 w 1668866"/>
              <a:gd name="connsiteY16" fmla="*/ 415783 h 438643"/>
              <a:gd name="connsiteX17" fmla="*/ 632460 w 1668866"/>
              <a:gd name="connsiteY17" fmla="*/ 354823 h 438643"/>
              <a:gd name="connsiteX18" fmla="*/ 548640 w 1668866"/>
              <a:gd name="connsiteY18" fmla="*/ 339583 h 438643"/>
              <a:gd name="connsiteX19" fmla="*/ 457200 w 1668866"/>
              <a:gd name="connsiteY19" fmla="*/ 331963 h 438643"/>
              <a:gd name="connsiteX20" fmla="*/ 213360 w 1668866"/>
              <a:gd name="connsiteY20" fmla="*/ 301483 h 43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68866" h="438643">
                <a:moveTo>
                  <a:pt x="0" y="194803"/>
                </a:moveTo>
                <a:cubicBezTo>
                  <a:pt x="82113" y="126375"/>
                  <a:pt x="10700" y="182589"/>
                  <a:pt x="129540" y="103363"/>
                </a:cubicBezTo>
                <a:cubicBezTo>
                  <a:pt x="142290" y="94863"/>
                  <a:pt x="209889" y="38295"/>
                  <a:pt x="243840" y="34783"/>
                </a:cubicBezTo>
                <a:cubicBezTo>
                  <a:pt x="266160" y="32474"/>
                  <a:pt x="635958" y="19690"/>
                  <a:pt x="640080" y="19543"/>
                </a:cubicBezTo>
                <a:cubicBezTo>
                  <a:pt x="757119" y="-9717"/>
                  <a:pt x="697026" y="-763"/>
                  <a:pt x="891540" y="11923"/>
                </a:cubicBezTo>
                <a:cubicBezTo>
                  <a:pt x="945008" y="15410"/>
                  <a:pt x="998164" y="22713"/>
                  <a:pt x="1051560" y="27163"/>
                </a:cubicBezTo>
                <a:cubicBezTo>
                  <a:pt x="1089613" y="30334"/>
                  <a:pt x="1127760" y="32243"/>
                  <a:pt x="1165860" y="34783"/>
                </a:cubicBezTo>
                <a:cubicBezTo>
                  <a:pt x="1232474" y="44299"/>
                  <a:pt x="1277391" y="49100"/>
                  <a:pt x="1348740" y="72883"/>
                </a:cubicBezTo>
                <a:cubicBezTo>
                  <a:pt x="1394460" y="88123"/>
                  <a:pt x="1442795" y="97050"/>
                  <a:pt x="1485900" y="118603"/>
                </a:cubicBezTo>
                <a:cubicBezTo>
                  <a:pt x="1506220" y="128763"/>
                  <a:pt x="1527301" y="137525"/>
                  <a:pt x="1546860" y="149083"/>
                </a:cubicBezTo>
                <a:cubicBezTo>
                  <a:pt x="1583255" y="170589"/>
                  <a:pt x="1653540" y="217663"/>
                  <a:pt x="1653540" y="217663"/>
                </a:cubicBezTo>
                <a:cubicBezTo>
                  <a:pt x="1658620" y="225283"/>
                  <a:pt x="1669965" y="231442"/>
                  <a:pt x="1668780" y="240523"/>
                </a:cubicBezTo>
                <a:cubicBezTo>
                  <a:pt x="1662007" y="292447"/>
                  <a:pt x="1656446" y="347337"/>
                  <a:pt x="1630680" y="392923"/>
                </a:cubicBezTo>
                <a:cubicBezTo>
                  <a:pt x="1620001" y="411816"/>
                  <a:pt x="1591072" y="411901"/>
                  <a:pt x="1569720" y="415783"/>
                </a:cubicBezTo>
                <a:cubicBezTo>
                  <a:pt x="1506796" y="427224"/>
                  <a:pt x="1442720" y="431023"/>
                  <a:pt x="1379220" y="438643"/>
                </a:cubicBezTo>
                <a:cubicBezTo>
                  <a:pt x="1275080" y="436103"/>
                  <a:pt x="1170784" y="437262"/>
                  <a:pt x="1066800" y="431023"/>
                </a:cubicBezTo>
                <a:cubicBezTo>
                  <a:pt x="1043424" y="429620"/>
                  <a:pt x="1021285" y="419830"/>
                  <a:pt x="998220" y="415783"/>
                </a:cubicBezTo>
                <a:lnTo>
                  <a:pt x="632460" y="354823"/>
                </a:lnTo>
                <a:cubicBezTo>
                  <a:pt x="604520" y="349743"/>
                  <a:pt x="576800" y="343256"/>
                  <a:pt x="548640" y="339583"/>
                </a:cubicBezTo>
                <a:cubicBezTo>
                  <a:pt x="518311" y="335627"/>
                  <a:pt x="487654" y="334796"/>
                  <a:pt x="457200" y="331963"/>
                </a:cubicBezTo>
                <a:cubicBezTo>
                  <a:pt x="218396" y="309749"/>
                  <a:pt x="276873" y="364996"/>
                  <a:pt x="213360" y="301483"/>
                </a:cubicBezTo>
              </a:path>
            </a:pathLst>
          </a:cu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810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C8929-E27F-60C6-B70B-E5BD6DFD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2178A1-C3BB-7E30-860C-0D8298CC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</a:t>
            </a:r>
          </a:p>
        </p:txBody>
      </p:sp>
      <p:pic>
        <p:nvPicPr>
          <p:cNvPr id="6" name="מציין מיקום תוכן 4">
            <a:extLst>
              <a:ext uri="{FF2B5EF4-FFF2-40B4-BE49-F238E27FC236}">
                <a16:creationId xmlns:a16="http://schemas.microsoft.com/office/drawing/2014/main" id="{206AE37E-5798-3120-1905-F8D96B80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09" y="2362199"/>
            <a:ext cx="1085851" cy="1447801"/>
          </a:xfrm>
          <a:prstGeom prst="rect">
            <a:avLst/>
          </a:prstGeom>
        </p:spPr>
      </p:pic>
      <p:sp>
        <p:nvSpPr>
          <p:cNvPr id="7" name="צורה חופשית: צורה 6">
            <a:extLst>
              <a:ext uri="{FF2B5EF4-FFF2-40B4-BE49-F238E27FC236}">
                <a16:creationId xmlns:a16="http://schemas.microsoft.com/office/drawing/2014/main" id="{7BC6CB0B-9326-030E-F7A0-B68243A645D9}"/>
              </a:ext>
            </a:extLst>
          </p:cNvPr>
          <p:cNvSpPr/>
          <p:nvPr/>
        </p:nvSpPr>
        <p:spPr>
          <a:xfrm>
            <a:off x="6385560" y="4335780"/>
            <a:ext cx="1668866" cy="342900"/>
          </a:xfrm>
          <a:custGeom>
            <a:avLst/>
            <a:gdLst>
              <a:gd name="connsiteX0" fmla="*/ 0 w 1668866"/>
              <a:gd name="connsiteY0" fmla="*/ 194803 h 438643"/>
              <a:gd name="connsiteX1" fmla="*/ 129540 w 1668866"/>
              <a:gd name="connsiteY1" fmla="*/ 103363 h 438643"/>
              <a:gd name="connsiteX2" fmla="*/ 243840 w 1668866"/>
              <a:gd name="connsiteY2" fmla="*/ 34783 h 438643"/>
              <a:gd name="connsiteX3" fmla="*/ 640080 w 1668866"/>
              <a:gd name="connsiteY3" fmla="*/ 19543 h 438643"/>
              <a:gd name="connsiteX4" fmla="*/ 891540 w 1668866"/>
              <a:gd name="connsiteY4" fmla="*/ 11923 h 438643"/>
              <a:gd name="connsiteX5" fmla="*/ 1051560 w 1668866"/>
              <a:gd name="connsiteY5" fmla="*/ 27163 h 438643"/>
              <a:gd name="connsiteX6" fmla="*/ 1165860 w 1668866"/>
              <a:gd name="connsiteY6" fmla="*/ 34783 h 438643"/>
              <a:gd name="connsiteX7" fmla="*/ 1348740 w 1668866"/>
              <a:gd name="connsiteY7" fmla="*/ 72883 h 438643"/>
              <a:gd name="connsiteX8" fmla="*/ 1485900 w 1668866"/>
              <a:gd name="connsiteY8" fmla="*/ 118603 h 438643"/>
              <a:gd name="connsiteX9" fmla="*/ 1546860 w 1668866"/>
              <a:gd name="connsiteY9" fmla="*/ 149083 h 438643"/>
              <a:gd name="connsiteX10" fmla="*/ 1653540 w 1668866"/>
              <a:gd name="connsiteY10" fmla="*/ 217663 h 438643"/>
              <a:gd name="connsiteX11" fmla="*/ 1668780 w 1668866"/>
              <a:gd name="connsiteY11" fmla="*/ 240523 h 438643"/>
              <a:gd name="connsiteX12" fmla="*/ 1630680 w 1668866"/>
              <a:gd name="connsiteY12" fmla="*/ 392923 h 438643"/>
              <a:gd name="connsiteX13" fmla="*/ 1569720 w 1668866"/>
              <a:gd name="connsiteY13" fmla="*/ 415783 h 438643"/>
              <a:gd name="connsiteX14" fmla="*/ 1379220 w 1668866"/>
              <a:gd name="connsiteY14" fmla="*/ 438643 h 438643"/>
              <a:gd name="connsiteX15" fmla="*/ 1066800 w 1668866"/>
              <a:gd name="connsiteY15" fmla="*/ 431023 h 438643"/>
              <a:gd name="connsiteX16" fmla="*/ 998220 w 1668866"/>
              <a:gd name="connsiteY16" fmla="*/ 415783 h 438643"/>
              <a:gd name="connsiteX17" fmla="*/ 632460 w 1668866"/>
              <a:gd name="connsiteY17" fmla="*/ 354823 h 438643"/>
              <a:gd name="connsiteX18" fmla="*/ 548640 w 1668866"/>
              <a:gd name="connsiteY18" fmla="*/ 339583 h 438643"/>
              <a:gd name="connsiteX19" fmla="*/ 457200 w 1668866"/>
              <a:gd name="connsiteY19" fmla="*/ 331963 h 438643"/>
              <a:gd name="connsiteX20" fmla="*/ 213360 w 1668866"/>
              <a:gd name="connsiteY20" fmla="*/ 301483 h 43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68866" h="438643">
                <a:moveTo>
                  <a:pt x="0" y="194803"/>
                </a:moveTo>
                <a:cubicBezTo>
                  <a:pt x="82113" y="126375"/>
                  <a:pt x="10700" y="182589"/>
                  <a:pt x="129540" y="103363"/>
                </a:cubicBezTo>
                <a:cubicBezTo>
                  <a:pt x="142290" y="94863"/>
                  <a:pt x="209889" y="38295"/>
                  <a:pt x="243840" y="34783"/>
                </a:cubicBezTo>
                <a:cubicBezTo>
                  <a:pt x="266160" y="32474"/>
                  <a:pt x="635958" y="19690"/>
                  <a:pt x="640080" y="19543"/>
                </a:cubicBezTo>
                <a:cubicBezTo>
                  <a:pt x="757119" y="-9717"/>
                  <a:pt x="697026" y="-763"/>
                  <a:pt x="891540" y="11923"/>
                </a:cubicBezTo>
                <a:cubicBezTo>
                  <a:pt x="945008" y="15410"/>
                  <a:pt x="998164" y="22713"/>
                  <a:pt x="1051560" y="27163"/>
                </a:cubicBezTo>
                <a:cubicBezTo>
                  <a:pt x="1089613" y="30334"/>
                  <a:pt x="1127760" y="32243"/>
                  <a:pt x="1165860" y="34783"/>
                </a:cubicBezTo>
                <a:cubicBezTo>
                  <a:pt x="1232474" y="44299"/>
                  <a:pt x="1277391" y="49100"/>
                  <a:pt x="1348740" y="72883"/>
                </a:cubicBezTo>
                <a:cubicBezTo>
                  <a:pt x="1394460" y="88123"/>
                  <a:pt x="1442795" y="97050"/>
                  <a:pt x="1485900" y="118603"/>
                </a:cubicBezTo>
                <a:cubicBezTo>
                  <a:pt x="1506220" y="128763"/>
                  <a:pt x="1527301" y="137525"/>
                  <a:pt x="1546860" y="149083"/>
                </a:cubicBezTo>
                <a:cubicBezTo>
                  <a:pt x="1583255" y="170589"/>
                  <a:pt x="1653540" y="217663"/>
                  <a:pt x="1653540" y="217663"/>
                </a:cubicBezTo>
                <a:cubicBezTo>
                  <a:pt x="1658620" y="225283"/>
                  <a:pt x="1669965" y="231442"/>
                  <a:pt x="1668780" y="240523"/>
                </a:cubicBezTo>
                <a:cubicBezTo>
                  <a:pt x="1662007" y="292447"/>
                  <a:pt x="1656446" y="347337"/>
                  <a:pt x="1630680" y="392923"/>
                </a:cubicBezTo>
                <a:cubicBezTo>
                  <a:pt x="1620001" y="411816"/>
                  <a:pt x="1591072" y="411901"/>
                  <a:pt x="1569720" y="415783"/>
                </a:cubicBezTo>
                <a:cubicBezTo>
                  <a:pt x="1506796" y="427224"/>
                  <a:pt x="1442720" y="431023"/>
                  <a:pt x="1379220" y="438643"/>
                </a:cubicBezTo>
                <a:cubicBezTo>
                  <a:pt x="1275080" y="436103"/>
                  <a:pt x="1170784" y="437262"/>
                  <a:pt x="1066800" y="431023"/>
                </a:cubicBezTo>
                <a:cubicBezTo>
                  <a:pt x="1043424" y="429620"/>
                  <a:pt x="1021285" y="419830"/>
                  <a:pt x="998220" y="415783"/>
                </a:cubicBezTo>
                <a:lnTo>
                  <a:pt x="632460" y="354823"/>
                </a:lnTo>
                <a:cubicBezTo>
                  <a:pt x="604520" y="349743"/>
                  <a:pt x="576800" y="343256"/>
                  <a:pt x="548640" y="339583"/>
                </a:cubicBezTo>
                <a:cubicBezTo>
                  <a:pt x="518311" y="335627"/>
                  <a:pt x="487654" y="334796"/>
                  <a:pt x="457200" y="331963"/>
                </a:cubicBezTo>
                <a:cubicBezTo>
                  <a:pt x="218396" y="309749"/>
                  <a:pt x="276873" y="364996"/>
                  <a:pt x="213360" y="301483"/>
                </a:cubicBezTo>
              </a:path>
            </a:pathLst>
          </a:cu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0A5A668-E435-C5CA-530C-8AFD8688F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14E11BF-950B-3B23-C222-42DC5B39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76" y="1481901"/>
            <a:ext cx="10427043" cy="51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6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F2A69-4E23-F5E5-09F0-7EDCE95B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B2B72D-FF33-5C51-62B2-DD5F8FDE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573A3E4-D0B4-2F59-4BD0-BE89DEAB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AF55B54-6540-0BAF-3F40-175DA2AB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1825625"/>
            <a:ext cx="8375106" cy="3452159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E1E39F51-A645-4397-C981-183CB4DF0F5B}"/>
              </a:ext>
            </a:extLst>
          </p:cNvPr>
          <p:cNvSpPr/>
          <p:nvPr/>
        </p:nvSpPr>
        <p:spPr>
          <a:xfrm rot="560745">
            <a:off x="5646965" y="3730426"/>
            <a:ext cx="1438104" cy="136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317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2B3B-9885-42A9-AC61-C07E65214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10FDEA-CA1D-7D14-406F-1B48D253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87EA74C-1E36-0711-072D-97607944B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B3207AE-68B2-33FC-6D23-3A1E1A5D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722" y="2056005"/>
            <a:ext cx="6088908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1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DFCD07-DE29-C217-1AE0-3D9E39C6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אופניים בתל אביב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9ABBD8E-A399-13DC-3CA1-6EADA38B3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19" y="5234643"/>
            <a:ext cx="10044285" cy="1039409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9647EB6-F870-0796-AA4A-9AB20829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8" y="1874385"/>
            <a:ext cx="8809483" cy="310922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F06BF66-1223-C4A1-1F04-4F4D08D50EB4}"/>
              </a:ext>
            </a:extLst>
          </p:cNvPr>
          <p:cNvSpPr txBox="1"/>
          <p:nvPr/>
        </p:nvSpPr>
        <p:spPr>
          <a:xfrm>
            <a:off x="1493821" y="6340415"/>
            <a:ext cx="7552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e-IL" dirty="0"/>
              <a:t>https://www.tel-aviv.gov.il/Residents/Transportation/Pages/bicyclecity.aspx</a:t>
            </a:r>
          </a:p>
        </p:txBody>
      </p:sp>
    </p:spTree>
    <p:extLst>
      <p:ext uri="{BB962C8B-B14F-4D97-AF65-F5344CB8AC3E}">
        <p14:creationId xmlns:p14="http://schemas.microsoft.com/office/powerpoint/2010/main" val="22498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07E0A7-F868-03C5-E6D9-B20EDFC2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השאלת אופניים</a:t>
            </a:r>
          </a:p>
        </p:txBody>
      </p:sp>
      <p:pic>
        <p:nvPicPr>
          <p:cNvPr id="5" name="מציין מיקום תוכן 4" descr="אופניים">
            <a:extLst>
              <a:ext uri="{FF2B5EF4-FFF2-40B4-BE49-F238E27FC236}">
                <a16:creationId xmlns:a16="http://schemas.microsoft.com/office/drawing/2014/main" id="{53C6E5EE-417C-4764-FE71-4CC5D3C8A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7" name="גרפיקה 6" descr="גבר בחולצה פולו">
            <a:extLst>
              <a:ext uri="{FF2B5EF4-FFF2-40B4-BE49-F238E27FC236}">
                <a16:creationId xmlns:a16="http://schemas.microsoft.com/office/drawing/2014/main" id="{2EB5458F-2726-0D1E-9154-83A530689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881" y="1690688"/>
            <a:ext cx="1381125" cy="4333875"/>
          </a:xfrm>
          <a:prstGeom prst="rect">
            <a:avLst/>
          </a:prstGeom>
        </p:spPr>
      </p:pic>
      <p:pic>
        <p:nvPicPr>
          <p:cNvPr id="25" name="גרפיקה 24" descr="גבר בחולצה פולו">
            <a:extLst>
              <a:ext uri="{FF2B5EF4-FFF2-40B4-BE49-F238E27FC236}">
                <a16:creationId xmlns:a16="http://schemas.microsoft.com/office/drawing/2014/main" id="{680EBE16-BF94-E9F2-C268-89373BC85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369346" y="1690687"/>
            <a:ext cx="1381125" cy="4333875"/>
          </a:xfrm>
          <a:prstGeom prst="rect">
            <a:avLst/>
          </a:prstGeom>
        </p:spPr>
      </p:pic>
      <p:sp>
        <p:nvSpPr>
          <p:cNvPr id="26" name="חץ: ימינה 25">
            <a:extLst>
              <a:ext uri="{FF2B5EF4-FFF2-40B4-BE49-F238E27FC236}">
                <a16:creationId xmlns:a16="http://schemas.microsoft.com/office/drawing/2014/main" id="{49C69ECC-3847-4ED0-28CD-42843A3096D3}"/>
              </a:ext>
            </a:extLst>
          </p:cNvPr>
          <p:cNvSpPr/>
          <p:nvPr/>
        </p:nvSpPr>
        <p:spPr>
          <a:xfrm>
            <a:off x="2969718" y="3743270"/>
            <a:ext cx="950613" cy="516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חץ: ימינה 26">
            <a:extLst>
              <a:ext uri="{FF2B5EF4-FFF2-40B4-BE49-F238E27FC236}">
                <a16:creationId xmlns:a16="http://schemas.microsoft.com/office/drawing/2014/main" id="{9424A35A-AE5C-B849-EFF4-EF4EDE196821}"/>
              </a:ext>
            </a:extLst>
          </p:cNvPr>
          <p:cNvSpPr/>
          <p:nvPr/>
        </p:nvSpPr>
        <p:spPr>
          <a:xfrm>
            <a:off x="8271669" y="3743270"/>
            <a:ext cx="950613" cy="516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חץ: ימינה 27">
            <a:extLst>
              <a:ext uri="{FF2B5EF4-FFF2-40B4-BE49-F238E27FC236}">
                <a16:creationId xmlns:a16="http://schemas.microsoft.com/office/drawing/2014/main" id="{12014A89-F723-3ABF-FA3F-EEE9D483C3D6}"/>
              </a:ext>
            </a:extLst>
          </p:cNvPr>
          <p:cNvSpPr/>
          <p:nvPr/>
        </p:nvSpPr>
        <p:spPr>
          <a:xfrm rot="10800000">
            <a:off x="8271668" y="4451939"/>
            <a:ext cx="950613" cy="516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חץ: ימינה 28">
            <a:extLst>
              <a:ext uri="{FF2B5EF4-FFF2-40B4-BE49-F238E27FC236}">
                <a16:creationId xmlns:a16="http://schemas.microsoft.com/office/drawing/2014/main" id="{79F30B54-9E06-23CB-6B50-35921C8F7718}"/>
              </a:ext>
            </a:extLst>
          </p:cNvPr>
          <p:cNvSpPr/>
          <p:nvPr/>
        </p:nvSpPr>
        <p:spPr>
          <a:xfrm rot="10800000">
            <a:off x="2908224" y="4451938"/>
            <a:ext cx="950613" cy="516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546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85710-B1F8-CAFE-C87F-9818B4DE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B255A-6B60-20DA-6D50-24F3B294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תרומת אופניים</a:t>
            </a:r>
          </a:p>
        </p:txBody>
      </p:sp>
      <p:pic>
        <p:nvPicPr>
          <p:cNvPr id="5" name="מציין מיקום תוכן 4" descr="אופניים">
            <a:extLst>
              <a:ext uri="{FF2B5EF4-FFF2-40B4-BE49-F238E27FC236}">
                <a16:creationId xmlns:a16="http://schemas.microsoft.com/office/drawing/2014/main" id="{3D72401F-C17D-5191-4372-7E6D68421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7" name="גרפיקה 6" descr="גבר בחולצה פולו">
            <a:extLst>
              <a:ext uri="{FF2B5EF4-FFF2-40B4-BE49-F238E27FC236}">
                <a16:creationId xmlns:a16="http://schemas.microsoft.com/office/drawing/2014/main" id="{D7B16A3E-4A83-F3FE-6D1F-D9AF1D088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881" y="1690688"/>
            <a:ext cx="1381125" cy="4333875"/>
          </a:xfrm>
          <a:prstGeom prst="rect">
            <a:avLst/>
          </a:prstGeom>
        </p:spPr>
      </p:pic>
      <p:pic>
        <p:nvPicPr>
          <p:cNvPr id="25" name="גרפיקה 24" descr="גבר בחולצה פולו">
            <a:extLst>
              <a:ext uri="{FF2B5EF4-FFF2-40B4-BE49-F238E27FC236}">
                <a16:creationId xmlns:a16="http://schemas.microsoft.com/office/drawing/2014/main" id="{C9AF6A22-3C99-7E19-834F-641358D8A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369346" y="1690687"/>
            <a:ext cx="1381125" cy="4333875"/>
          </a:xfrm>
          <a:prstGeom prst="rect">
            <a:avLst/>
          </a:prstGeom>
        </p:spPr>
      </p:pic>
      <p:sp>
        <p:nvSpPr>
          <p:cNvPr id="26" name="חץ: ימינה 25">
            <a:extLst>
              <a:ext uri="{FF2B5EF4-FFF2-40B4-BE49-F238E27FC236}">
                <a16:creationId xmlns:a16="http://schemas.microsoft.com/office/drawing/2014/main" id="{5EF26CB0-5156-AAAB-BE8D-88FA29DCD1E0}"/>
              </a:ext>
            </a:extLst>
          </p:cNvPr>
          <p:cNvSpPr/>
          <p:nvPr/>
        </p:nvSpPr>
        <p:spPr>
          <a:xfrm>
            <a:off x="2969718" y="3743270"/>
            <a:ext cx="950613" cy="516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חץ: ימינה 26">
            <a:extLst>
              <a:ext uri="{FF2B5EF4-FFF2-40B4-BE49-F238E27FC236}">
                <a16:creationId xmlns:a16="http://schemas.microsoft.com/office/drawing/2014/main" id="{64EA6507-D3DF-A067-C059-F1007391A4BE}"/>
              </a:ext>
            </a:extLst>
          </p:cNvPr>
          <p:cNvSpPr/>
          <p:nvPr/>
        </p:nvSpPr>
        <p:spPr>
          <a:xfrm>
            <a:off x="8271669" y="3743270"/>
            <a:ext cx="950613" cy="5160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201031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59</Words>
  <Application>Microsoft Office PowerPoint</Application>
  <PresentationFormat>מסך רחב</PresentationFormat>
  <Paragraphs>19</Paragraphs>
  <Slides>18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ערכת נושא Office</vt:lpstr>
      <vt:lpstr>השאלת אופניים בהדר יוסף </vt:lpstr>
      <vt:lpstr>מיקום</vt:lpstr>
      <vt:lpstr>מיקום</vt:lpstr>
      <vt:lpstr>מיקום</vt:lpstr>
      <vt:lpstr>מיקום</vt:lpstr>
      <vt:lpstr>מיקום</vt:lpstr>
      <vt:lpstr>אופניים בתל אביב</vt:lpstr>
      <vt:lpstr>השאלת אופניים</vt:lpstr>
      <vt:lpstr>תרומת אופניים</vt:lpstr>
      <vt:lpstr>תיקוני אופניים</vt:lpstr>
      <vt:lpstr>קהילת אופניים</vt:lpstr>
      <vt:lpstr>מצב קיים</vt:lpstr>
      <vt:lpstr>1954</vt:lpstr>
      <vt:lpstr>חתכים וחזיתות מ 1967</vt:lpstr>
      <vt:lpstr>1985</vt:lpstr>
      <vt:lpstr>1988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Tal Manor</dc:creator>
  <cp:lastModifiedBy>Tal Manor</cp:lastModifiedBy>
  <cp:revision>22</cp:revision>
  <dcterms:created xsi:type="dcterms:W3CDTF">2024-12-19T06:13:21Z</dcterms:created>
  <dcterms:modified xsi:type="dcterms:W3CDTF">2024-12-19T11:40:29Z</dcterms:modified>
</cp:coreProperties>
</file>